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DDD8-989A-4687-8730-03B1763D0BAB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6AB4-2F4D-45AD-8CDE-FDF27DC38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3534" y="1412777"/>
            <a:ext cx="869693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Новогодний подарок</a:t>
            </a:r>
          </a:p>
          <a:p>
            <a:pPr algn="ctr"/>
            <a:endParaRPr lang="ru-RU" sz="5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А где это пригодится?</a:t>
            </a:r>
            <a:endParaRPr lang="ru-RU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семейка снеговичков\2017-12-16 13-54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7972"/>
            <a:ext cx="6192688" cy="625304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семейка снеговичков\2017-12-16 14-1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6048672" cy="56166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user\Desktop\семейка снеговичков\2017-12-16 14-12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2015"/>
            <a:ext cx="5939606" cy="59549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1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Вот и всё, подарок готов! Помогите ребёнку положить его в красивую подарочную упаковку, которую сделайте на другом уроке. Я уверена, что мамы скажут огромное спасибо за такой чудо-подарок! </a:t>
            </a:r>
            <a:br>
              <a:rPr lang="ru-RU" b="1" dirty="0" smtClean="0"/>
            </a:br>
            <a:r>
              <a:rPr lang="ru-RU" b="1" dirty="0" smtClean="0"/>
              <a:t>Загляните в глазёнки своим ученикам и вы увидите в них гордость и нежность.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331640" y="3429001"/>
            <a:ext cx="7355160" cy="6480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717" y="3501008"/>
            <a:ext cx="766857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новым годом!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думаю вам это пригодится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К </a:t>
            </a:r>
            <a:r>
              <a:rPr lang="ru-RU" b="1" dirty="0">
                <a:solidFill>
                  <a:schemeClr val="bg1"/>
                </a:solidFill>
              </a:rPr>
              <a:t>снегу тянется рука –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Я леплю снеговика,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Но, пока поставил глазки, 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Все растаяли бока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Я принёс морковку-нос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расстроился до слёз –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Снеговик мой, будто в сказке,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Превратился в колобка...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сказал мне: – Будет хуже...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Превращусь я скоро в лужу...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1108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Прививать у учащихся  трудолюбие, развивать эстетический вкус на уроках технологии, это старается делать каждый учитель. А я хочу предложить сделать с ребятами новогодний подарок, чтобы засветились их глазки, когда они понесут своим мамам вот такой - подарок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4797152"/>
            <a:ext cx="6923112" cy="132901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этой работы нам нужно совсем немного:  </a:t>
            </a:r>
            <a:br>
              <a:rPr lang="ru-RU" b="1" dirty="0" smtClean="0"/>
            </a:br>
            <a:r>
              <a:rPr lang="ru-RU" b="1" dirty="0" smtClean="0"/>
              <a:t>1) 2 листа бумаги формат А4 (белый и цветной на ваш вкус)</a:t>
            </a:r>
            <a:br>
              <a:rPr lang="ru-RU" b="1" dirty="0" smtClean="0"/>
            </a:br>
            <a:r>
              <a:rPr lang="ru-RU" b="1" dirty="0" smtClean="0"/>
              <a:t>2) диск </a:t>
            </a:r>
            <a:br>
              <a:rPr lang="ru-RU" b="1" dirty="0" smtClean="0"/>
            </a:br>
            <a:r>
              <a:rPr lang="ru-RU" b="1" dirty="0" smtClean="0"/>
              <a:t>3) ножницы</a:t>
            </a:r>
            <a:br>
              <a:rPr lang="ru-RU" b="1" dirty="0" smtClean="0"/>
            </a:br>
            <a:r>
              <a:rPr lang="ru-RU" b="1" dirty="0" smtClean="0"/>
              <a:t>4) линейка</a:t>
            </a:r>
            <a:br>
              <a:rPr lang="ru-RU" b="1" dirty="0" smtClean="0"/>
            </a:br>
            <a:r>
              <a:rPr lang="ru-RU" b="1" dirty="0" smtClean="0"/>
              <a:t>5) карандаш</a:t>
            </a:r>
            <a:br>
              <a:rPr lang="ru-RU" b="1" dirty="0" smtClean="0"/>
            </a:br>
            <a:r>
              <a:rPr lang="ru-RU" b="1" dirty="0" smtClean="0"/>
              <a:t>6) клей-карандаш</a:t>
            </a:r>
            <a:br>
              <a:rPr lang="ru-RU" b="1" dirty="0" smtClean="0"/>
            </a:br>
            <a:r>
              <a:rPr lang="ru-RU" b="1" dirty="0" smtClean="0"/>
              <a:t>7) ватные диски</a:t>
            </a:r>
            <a:br>
              <a:rPr lang="ru-RU" b="1" dirty="0" smtClean="0"/>
            </a:br>
            <a:r>
              <a:rPr lang="ru-RU" b="1" dirty="0" smtClean="0"/>
              <a:t>8) украшение (</a:t>
            </a:r>
            <a:r>
              <a:rPr lang="ru-RU" b="1" dirty="0" err="1" smtClean="0"/>
              <a:t>пайетки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семейка снеговичков\2017-12-16 13-03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6480720" cy="59693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семейка снеговичков\2017-12-16 13-04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408712" cy="54726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семейка снеговичков\2017-12-16 13-21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407196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семейка снеговичков\2017-12-16 13-29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5400600" cy="59712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ytimg.com/vi/v_P0GCO1Bs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семейка снеговичков\2017-12-16 13-31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272808" cy="58326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  К снегу тянется рука – Я леплю снеговика, Но, пока поставил глазки,  Все растаяли бока. Я принёс морковку-нос И расстроился до слёз – Снеговик мой, будто в сказке, Превратился в колобка... И сказал мне: – Будет хуже... Превращусь я скоро в лужу... </vt:lpstr>
      <vt:lpstr>        Прививать у учащихся  трудолюбие, развивать эстетический вкус на уроках технологии, это старается делать каждый учитель. А я хочу предложить сделать с ребятами новогодний подарок, чтобы засветились их глазки, когда они понесут своим мамам вот такой - подарок</vt:lpstr>
      <vt:lpstr>        Для этой работы нам нужно совсем немного:   1) 2 листа бумаги формат А4 (белый и цветной на ваш вкус) 2) диск  3) ножницы 4) линейка 5) карандаш 6) клей-карандаш 7) ватные диски 8) украшение (пайетки)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Вот и всё, подарок готов! Помогите ребёнку положить его в красивую подарочную упаковку, которую сделайте на другом уроке. Я уверена, что мамы скажут огромное спасибо за такой чудо-подарок!  Загляните в глазёнки своим ученикам и вы увидите в них гордость и нежность.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2017-12-20T14:19:22Z</dcterms:created>
  <dcterms:modified xsi:type="dcterms:W3CDTF">2017-12-20T15:16:10Z</dcterms:modified>
</cp:coreProperties>
</file>